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CFFCC"/>
                </a:solidFill>
                <a:latin typeface="Adobe Arabic"/>
                <a:cs typeface="Adobe Arabic"/>
              </a:rPr>
              <a:t>CMT Final Exam</a:t>
            </a:r>
            <a:endParaRPr lang="en-US" sz="96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CFFCC"/>
                </a:solidFill>
                <a:latin typeface="Adobe Arabic"/>
                <a:cs typeface="Adobe Arabic"/>
              </a:rPr>
              <a:t>Madisyn</a:t>
            </a:r>
            <a:r>
              <a:rPr lang="en-US" sz="2800" dirty="0" smtClean="0">
                <a:solidFill>
                  <a:srgbClr val="CCFFCC"/>
                </a:solidFill>
                <a:latin typeface="Adobe Arabic"/>
                <a:cs typeface="Adobe Arabic"/>
              </a:rPr>
              <a:t> Holcomb Period 2</a:t>
            </a:r>
            <a:endParaRPr lang="en-US" sz="28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</p:spTree>
    <p:extLst>
      <p:ext uri="{BB962C8B-B14F-4D97-AF65-F5344CB8AC3E}">
        <p14:creationId xmlns:p14="http://schemas.microsoft.com/office/powerpoint/2010/main" val="258445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Screen Printing Club Logo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4-30 at 10.00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20444"/>
          <a:stretch/>
        </p:blipFill>
        <p:spPr>
          <a:xfrm>
            <a:off x="1112520" y="160528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Set of Cards From One Suit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5-14 at 9.5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5" y="1404172"/>
            <a:ext cx="6622505" cy="54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Silhouette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4" name="Picture 3" descr="Screen Shot 2015-05-08 at 10.1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60" y="1563370"/>
            <a:ext cx="3276600" cy="5041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19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Pen Tool Drawing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_shot_2015_04_01_at_9_56_39_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3448" r="20134" b="25517"/>
          <a:stretch/>
        </p:blipFill>
        <p:spPr>
          <a:xfrm>
            <a:off x="2255520" y="2164080"/>
            <a:ext cx="4561840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CFFCC"/>
                </a:solidFill>
                <a:latin typeface="Adobe Arabic"/>
                <a:cs typeface="Adobe Arabic"/>
              </a:rPr>
              <a:t>Sabino</a:t>
            </a:r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 T-Shirt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4-28 at 9.53.2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9703"/>
          <a:stretch/>
        </p:blipFill>
        <p:spPr>
          <a:xfrm>
            <a:off x="2337473" y="1712278"/>
            <a:ext cx="4448735" cy="40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Vans Shoes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_shot_2015_01_16_at_9_54_40_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3399"/>
          <a:stretch/>
        </p:blipFill>
        <p:spPr>
          <a:xfrm>
            <a:off x="1127760" y="2072640"/>
            <a:ext cx="7254240" cy="36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Business Card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4-23 at 10.1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619955" cy="2644374"/>
          </a:xfrm>
          <a:prstGeom prst="rect">
            <a:avLst/>
          </a:prstGeom>
        </p:spPr>
      </p:pic>
      <p:pic>
        <p:nvPicPr>
          <p:cNvPr id="4" name="Picture 3" descr="Screen Shot 2015-04-23 at 10.1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89" y="4209014"/>
            <a:ext cx="4628011" cy="26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Watercolor Effect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4" name="Picture 3" descr="Screen Shot 2015-05-13 at 9.5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" y="1351142"/>
            <a:ext cx="7285990" cy="46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CFFCC"/>
                </a:solidFill>
                <a:latin typeface="Adobe Arabic"/>
                <a:cs typeface="Adobe Arabic"/>
              </a:rPr>
              <a:t>Senior Graduation Assignment</a:t>
            </a:r>
            <a:endParaRPr lang="en-US" sz="66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4-28 at 10.1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9" y="1417638"/>
            <a:ext cx="3888511" cy="54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FFCC"/>
                </a:solidFill>
                <a:latin typeface="Adobe Arabic"/>
                <a:cs typeface="Adobe Arabic"/>
              </a:rPr>
              <a:t>Jostens Conceptual Photo</a:t>
            </a:r>
            <a:endParaRPr lang="en-US" sz="7200" dirty="0">
              <a:solidFill>
                <a:srgbClr val="CCFFCC"/>
              </a:solidFill>
              <a:latin typeface="Adobe Arabic"/>
              <a:cs typeface="Adobe Arabic"/>
            </a:endParaRPr>
          </a:p>
        </p:txBody>
      </p:sp>
      <p:pic>
        <p:nvPicPr>
          <p:cNvPr id="3" name="Picture 2" descr="Screen Shot 2015-02-25 at 9.4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17638"/>
            <a:ext cx="7528560" cy="50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467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</TotalTime>
  <Words>37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CMT Final Exam</vt:lpstr>
      <vt:lpstr>Silhouette</vt:lpstr>
      <vt:lpstr>Pen Tool Drawing</vt:lpstr>
      <vt:lpstr>Sabino T-Shirt</vt:lpstr>
      <vt:lpstr>Vans Shoes</vt:lpstr>
      <vt:lpstr>Business Card</vt:lpstr>
      <vt:lpstr>Watercolor Effect</vt:lpstr>
      <vt:lpstr>Senior Graduation Assignment</vt:lpstr>
      <vt:lpstr>Jostens Conceptual Photo</vt:lpstr>
      <vt:lpstr>Screen Printing Club Logo</vt:lpstr>
      <vt:lpstr>Set of Cards From One Suit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CMT Final Exam</dc:title>
  <dc:creator>madisyn</dc:creator>
  <cp:lastModifiedBy>madisyn</cp:lastModifiedBy>
  <cp:revision>5</cp:revision>
  <dcterms:created xsi:type="dcterms:W3CDTF">2015-05-13T16:32:44Z</dcterms:created>
  <dcterms:modified xsi:type="dcterms:W3CDTF">2015-05-14T16:55:50Z</dcterms:modified>
</cp:coreProperties>
</file>